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4" r:id="rId2"/>
    <p:sldId id="258" r:id="rId3"/>
    <p:sldId id="256" r:id="rId4"/>
    <p:sldId id="259" r:id="rId5"/>
    <p:sldId id="260" r:id="rId6"/>
    <p:sldId id="264" r:id="rId7"/>
    <p:sldId id="261" r:id="rId8"/>
    <p:sldId id="262" r:id="rId9"/>
    <p:sldId id="267" r:id="rId10"/>
    <p:sldId id="265" r:id="rId11"/>
    <p:sldId id="263" r:id="rId12"/>
    <p:sldId id="268" r:id="rId13"/>
    <p:sldId id="270" r:id="rId14"/>
    <p:sldId id="269" r:id="rId15"/>
    <p:sldId id="271" r:id="rId16"/>
    <p:sldId id="272" r:id="rId17"/>
    <p:sldId id="273" r:id="rId18"/>
    <p:sldId id="277" r:id="rId19"/>
    <p:sldId id="276" r:id="rId20"/>
    <p:sldId id="279" r:id="rId21"/>
    <p:sldId id="280" r:id="rId22"/>
    <p:sldId id="28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0" autoAdjust="0"/>
    <p:restoredTop sz="94660"/>
  </p:normalViewPr>
  <p:slideViewPr>
    <p:cSldViewPr>
      <p:cViewPr varScale="1">
        <p:scale>
          <a:sx n="84" d="100"/>
          <a:sy n="84" d="100"/>
        </p:scale>
        <p:origin x="-869"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F7246-310B-42DE-8E0D-C1E04A5D1129}" type="datetimeFigureOut">
              <a:rPr lang="en-US" smtClean="0"/>
              <a:t>6/14/2014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EA729F-E04A-434D-A4E1-1DC7F2C515E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46C0E0-3713-4192-BCC5-0B3BC4C170A9}" type="datetime1">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4BD7A-E0B6-4E6E-B34D-1D226F6374D1}" type="datetime1">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21FEF0-9E82-4DA7-9983-4A0549AD0B48}" type="datetime1">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86840D-A7E9-4A0F-B03D-16549B099206}" type="datetime1">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E4F25E-204C-41E2-9E63-AAFE76DA28A4}" type="datetime1">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FDCB07-A242-49E2-BCD1-768D27489546}" type="datetime1">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19ABB6-2B79-4F15-86AD-B5DF15C775EC}" type="datetime1">
              <a:rPr lang="en-US" smtClean="0"/>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36D536-CADF-44DA-8A99-9BAECFF62ED2}" type="datetime1">
              <a:rPr lang="en-US" smtClean="0"/>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4F285-BF6C-447A-BE36-16C657BA906E}" type="datetime1">
              <a:rPr lang="en-US" smtClean="0"/>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48B0BE-8ECB-401D-88BB-C1DC01F6C656}" type="datetime1">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214AA-65EE-4EFB-A539-6D69982AA5D4}" type="datetime1">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6064E-4CA4-4441-B657-16D2B5C26E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331D9D-0A4A-4003-A0B2-71D4708A3C8D}" type="datetime1">
              <a:rPr lang="en-US" smtClean="0"/>
              <a:t>6/14/2014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6064E-4CA4-4441-B657-16D2B5C26ED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file:///D:\He's%20Still%20Working%20On%20Me%20%5bLive%5d.mp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8800" dirty="0" smtClean="0"/>
              <a:t>Good Morning</a:t>
            </a:r>
            <a:endParaRPr lang="en-US" sz="8800" dirty="0"/>
          </a:p>
        </p:txBody>
      </p:sp>
      <p:sp>
        <p:nvSpPr>
          <p:cNvPr id="6" name="Subtitle 5"/>
          <p:cNvSpPr>
            <a:spLocks noGrp="1"/>
          </p:cNvSpPr>
          <p:nvPr>
            <p:ph type="subTitle" idx="1"/>
          </p:nvPr>
        </p:nvSpPr>
        <p:spPr/>
        <p:txBody>
          <a:bodyPr>
            <a:normAutofit/>
          </a:bodyPr>
          <a:lstStyle/>
          <a:p>
            <a:r>
              <a:rPr lang="en-US" sz="4400" dirty="0" smtClean="0"/>
              <a:t>Happy Father’s Day</a:t>
            </a:r>
            <a:endParaRPr lang="en-US" sz="4400"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herlihy\AppData\Local\Microsoft\Windows\Temporary Internet Files\Content.IE5\DPB5SBB7\MP900422391[1].jpg"/>
          <p:cNvPicPr>
            <a:picLocks noChangeAspect="1" noChangeArrowheads="1"/>
          </p:cNvPicPr>
          <p:nvPr/>
        </p:nvPicPr>
        <p:blipFill>
          <a:blip r:embed="rId2" cstate="print"/>
          <a:srcRect/>
          <a:stretch>
            <a:fillRect/>
          </a:stretch>
        </p:blipFill>
        <p:spPr bwMode="auto">
          <a:xfrm>
            <a:off x="1600200" y="0"/>
            <a:ext cx="7543800" cy="11310177"/>
          </a:xfrm>
          <a:prstGeom prst="rect">
            <a:avLst/>
          </a:prstGeom>
          <a:noFill/>
        </p:spPr>
      </p:pic>
      <p:sp>
        <p:nvSpPr>
          <p:cNvPr id="4" name="Title 3"/>
          <p:cNvSpPr>
            <a:spLocks noGrp="1"/>
          </p:cNvSpPr>
          <p:nvPr>
            <p:ph type="ctrTitle"/>
          </p:nvPr>
        </p:nvSpPr>
        <p:spPr/>
        <p:txBody>
          <a:bodyPr>
            <a:normAutofit fontScale="90000"/>
          </a:bodyPr>
          <a:lstStyle/>
          <a:p>
            <a:r>
              <a:rPr lang="en-US" sz="14400" b="1" dirty="0" smtClean="0">
                <a:solidFill>
                  <a:schemeClr val="accent1"/>
                </a:solidFill>
              </a:rPr>
              <a:t>Coffee!</a:t>
            </a:r>
            <a:endParaRPr lang="en-US" sz="14400" b="1" dirty="0">
              <a:solidFill>
                <a:schemeClr val="accent1"/>
              </a:solidFill>
            </a:endParaRPr>
          </a:p>
        </p:txBody>
      </p:sp>
      <p:sp>
        <p:nvSpPr>
          <p:cNvPr id="7" name="Smiley Face 6"/>
          <p:cNvSpPr/>
          <p:nvPr/>
        </p:nvSpPr>
        <p:spPr>
          <a:xfrm>
            <a:off x="3886200" y="3886200"/>
            <a:ext cx="1981200" cy="190500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D426064E-4CA4-4441-B657-16D2B5C26ED8}"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1000" fill="hold"/>
                                        <p:tgtEl>
                                          <p:spTgt spid="4"/>
                                        </p:tgtEl>
                                      </p:cBhvr>
                                      <p:by x="150000" y="150000"/>
                                    </p:animScale>
                                  </p:childTnLst>
                                </p:cTn>
                              </p:par>
                            </p:childTnLst>
                          </p:cTn>
                        </p:par>
                        <p:par>
                          <p:cTn id="7" fill="hold">
                            <p:stCondLst>
                              <p:cond delay="1000"/>
                            </p:stCondLst>
                            <p:childTnLst>
                              <p:par>
                                <p:cTn id="8" presetID="6" presetClass="emph" presetSubtype="0" fill="hold" grpId="1" nodeType="afterEffect">
                                  <p:stCondLst>
                                    <p:cond delay="0"/>
                                  </p:stCondLst>
                                  <p:childTnLst>
                                    <p:animScale>
                                      <p:cBhvr>
                                        <p:cTn id="9" dur="1000" fill="hold"/>
                                        <p:tgtEl>
                                          <p:spTgt spid="4"/>
                                        </p:tgtEl>
                                      </p:cBhvr>
                                      <p:by x="50000" y="50000"/>
                                    </p:animScale>
                                  </p:childTnLst>
                                </p:cTn>
                              </p:par>
                            </p:childTnLst>
                          </p:cTn>
                        </p:par>
                        <p:par>
                          <p:cTn id="10" fill="hold">
                            <p:stCondLst>
                              <p:cond delay="2000"/>
                            </p:stCondLst>
                            <p:childTnLst>
                              <p:par>
                                <p:cTn id="11" presetID="5" presetClass="entr" presetSubtype="1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heckerboard(across)">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l"/>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Priorities:</a:t>
            </a:r>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Content Placeholder 2"/>
          <p:cNvSpPr>
            <a:spLocks noGrp="1"/>
          </p:cNvSpPr>
          <p:nvPr>
            <p:ph idx="1"/>
          </p:nvPr>
        </p:nvSpPr>
        <p:spPr>
          <a:xfrm>
            <a:off x="457200" y="1600200"/>
            <a:ext cx="8229600" cy="4525963"/>
          </a:xfrm>
        </p:spPr>
        <p:txBody>
          <a:bodyPr/>
          <a:lstStyle/>
          <a:p>
            <a:pPr algn="ctr">
              <a:buNone/>
            </a:pPr>
            <a:r>
              <a:rPr lang="en-US" sz="72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God</a:t>
            </a:r>
            <a:endParaRPr lang="en-US" sz="7200" dirty="0" smtClean="0"/>
          </a:p>
          <a:p>
            <a:pPr algn="ctr">
              <a:buNone/>
            </a:pPr>
            <a:r>
              <a:rPr lang="en-US" sz="72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Family</a:t>
            </a:r>
          </a:p>
          <a:p>
            <a:pPr algn="ctr">
              <a:buNone/>
            </a:pPr>
            <a:r>
              <a:rPr lang="en-US" sz="7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Work</a:t>
            </a:r>
          </a:p>
          <a:p>
            <a:pPr algn="ctr">
              <a:buNone/>
            </a:pPr>
            <a:endParaRPr lang="en-US"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11</a:t>
            </a:fld>
            <a:endParaRPr lang="en-US"/>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500"/>
                                        <p:tgtEl>
                                          <p:spTgt spid="2"/>
                                        </p:tgtEl>
                                      </p:cBhvr>
                                    </p:animEffect>
                                  </p:childTnLst>
                                </p:cTn>
                              </p:par>
                              <p:par>
                                <p:cTn id="8" presetID="2" presetClass="entr" presetSubtype="4"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calcmode="lin" valueType="num">
                                      <p:cBhvr additive="base">
                                        <p:cTn id="1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0" presetClass="path" presetSubtype="0" accel="50000" decel="50000" fill="hold" nodeType="clickEffect">
                                  <p:stCondLst>
                                    <p:cond delay="0"/>
                                  </p:stCondLst>
                                  <p:childTnLst>
                                    <p:animMotion origin="layout" path="M 0 0 C 0.15989 0.09738 0.31979 0.195 0.31684 0.25861 C 0.31389 0.32223 0.02968 0.36502 -0.01789 0.38121 " pathEditMode="relative" ptsTypes="aaA">
                                      <p:cBhvr>
                                        <p:cTn id="27" dur="2000" fill="hold"/>
                                        <p:tgtEl>
                                          <p:spTgt spid="3">
                                            <p:txEl>
                                              <p:pRg st="0" end="0"/>
                                            </p:txEl>
                                          </p:spTgt>
                                        </p:tgtEl>
                                        <p:attrNameLst>
                                          <p:attrName>ppt_x</p:attrName>
                                          <p:attrName>ppt_y</p:attrName>
                                        </p:attrNameLst>
                                      </p:cBhvr>
                                    </p:animMotion>
                                  </p:childTnLst>
                                </p:cTn>
                              </p:par>
                              <p:par>
                                <p:cTn id="28" presetID="0" presetClass="path" presetSubtype="0" accel="50000" decel="50000" fill="hold" nodeType="withEffect">
                                  <p:stCondLst>
                                    <p:cond delay="0"/>
                                  </p:stCondLst>
                                  <p:childTnLst>
                                    <p:animMotion origin="layout" path="M 0 0 C -0.09826 -0.0377 -0.19635 -0.07517 -0.19601 -0.13971 C -0.19566 -0.20425 -0.03385 -0.34489 0.00191 -0.38769 " pathEditMode="relative" ptsTypes="aaA">
                                      <p:cBhvr>
                                        <p:cTn id="29" dur="2000" fill="hold"/>
                                        <p:tgtEl>
                                          <p:spTgt spid="3">
                                            <p:txEl>
                                              <p:pRg st="2" end="2"/>
                                            </p:txEl>
                                          </p:spTgt>
                                        </p:tgtEl>
                                        <p:attrNameLst>
                                          <p:attrName>ppt_x</p:attrName>
                                          <p:attrName>ppt_y</p:attrName>
                                        </p:attrNameLst>
                                      </p:cBhvr>
                                    </p:animMotion>
                                  </p:childTnLst>
                                </p:cTn>
                              </p:par>
                            </p:childTnLst>
                          </p:cTn>
                        </p:par>
                      </p:childTnLst>
                    </p:cTn>
                  </p:par>
                  <p:par>
                    <p:cTn id="30" fill="hold">
                      <p:stCondLst>
                        <p:cond delay="indefinite"/>
                      </p:stCondLst>
                      <p:childTnLst>
                        <p:par>
                          <p:cTn id="31" fill="hold">
                            <p:stCondLst>
                              <p:cond delay="0"/>
                            </p:stCondLst>
                            <p:childTnLst>
                              <p:par>
                                <p:cTn id="32" presetID="4" presetClass="emph" presetSubtype="2" fill="hold" nodeType="clickEffect">
                                  <p:stCondLst>
                                    <p:cond delay="0"/>
                                  </p:stCondLst>
                                  <p:childTnLst>
                                    <p:anim to="2" calcmode="lin" valueType="num">
                                      <p:cBhvr override="childStyle">
                                        <p:cTn id="33" dur="2000" fill="hold"/>
                                        <p:tgtEl>
                                          <p:spTgt spid="3">
                                            <p:txEl>
                                              <p:pRg st="2" end="2"/>
                                            </p:txEl>
                                          </p:spTgt>
                                        </p:tgtEl>
                                        <p:attrNameLst>
                                          <p:attrName>style.fontSize</p:attrName>
                                        </p:attrNameLst>
                                      </p:cBhvr>
                                    </p:anim>
                                  </p:childTnLst>
                                </p:cTn>
                              </p:par>
                            </p:childTnLst>
                          </p:cTn>
                        </p:par>
                        <p:par>
                          <p:cTn id="34" fill="hold">
                            <p:stCondLst>
                              <p:cond delay="2000"/>
                            </p:stCondLst>
                            <p:childTnLst>
                              <p:par>
                                <p:cTn id="35" presetID="4" presetClass="emph" presetSubtype="2" fill="hold" nodeType="afterEffect">
                                  <p:stCondLst>
                                    <p:cond delay="0"/>
                                  </p:stCondLst>
                                  <p:childTnLst>
                                    <p:anim to="0.75" calcmode="lin" valueType="num">
                                      <p:cBhvr override="childStyle">
                                        <p:cTn id="36" dur="2000" fill="hold"/>
                                        <p:tgtEl>
                                          <p:spTgt spid="3">
                                            <p:txEl>
                                              <p:pRg st="1" end="1"/>
                                            </p:txEl>
                                          </p:spTgt>
                                        </p:tgtEl>
                                        <p:attrNameLst>
                                          <p:attrName>style.fontSize</p:attrName>
                                        </p:attrNameLst>
                                      </p:cBhvr>
                                    </p:anim>
                                  </p:childTnLst>
                                </p:cTn>
                              </p:par>
                            </p:childTnLst>
                          </p:cTn>
                        </p:par>
                        <p:par>
                          <p:cTn id="37" fill="hold">
                            <p:stCondLst>
                              <p:cond delay="4000"/>
                            </p:stCondLst>
                            <p:childTnLst>
                              <p:par>
                                <p:cTn id="38" presetID="4" presetClass="emph" presetSubtype="2" fill="hold" nodeType="afterEffect">
                                  <p:stCondLst>
                                    <p:cond delay="0"/>
                                  </p:stCondLst>
                                  <p:childTnLst>
                                    <p:anim to="0.4" calcmode="lin" valueType="num">
                                      <p:cBhvr override="childStyle">
                                        <p:cTn id="39" dur="2000" fill="hold"/>
                                        <p:tgtEl>
                                          <p:spTgt spid="3">
                                            <p:txEl>
                                              <p:pRg st="0" end="0"/>
                                            </p:txEl>
                                          </p:spTgt>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Ecclesiastes 9:10 “Whatever you do with your hands, do it with all your might</a:t>
            </a:r>
            <a:r>
              <a:rPr lang="en-US" dirty="0" smtClean="0"/>
              <a:t>”</a:t>
            </a:r>
          </a:p>
          <a:p>
            <a:r>
              <a:rPr lang="en-US" dirty="0" smtClean="0"/>
              <a:t>Matthew 22:37 “…Love the Lord your God with all your heart, with all your soul, and with all your mind</a:t>
            </a:r>
            <a:r>
              <a:rPr lang="en-US" dirty="0" smtClean="0"/>
              <a:t>.”</a:t>
            </a:r>
          </a:p>
          <a:p>
            <a:r>
              <a:rPr lang="en-US" dirty="0" smtClean="0"/>
              <a:t>Ephesians 5:25 “</a:t>
            </a:r>
            <a:r>
              <a:rPr lang="en-US" dirty="0" smtClean="0"/>
              <a:t>Husbands, love your wives just as Christ loved the church and gave himself for </a:t>
            </a:r>
            <a:r>
              <a:rPr lang="en-US" dirty="0" smtClean="0"/>
              <a:t>her”</a:t>
            </a:r>
          </a:p>
          <a:p>
            <a:endParaRPr lang="en-US"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smtClean="0"/>
              <a:t>Lie </a:t>
            </a:r>
            <a:r>
              <a:rPr lang="en-US" sz="8000" dirty="0" smtClean="0"/>
              <a:t>#3</a:t>
            </a:r>
            <a:endParaRPr lang="en-US" sz="8000" dirty="0"/>
          </a:p>
        </p:txBody>
      </p:sp>
      <p:sp>
        <p:nvSpPr>
          <p:cNvPr id="3" name="Content Placeholder 2"/>
          <p:cNvSpPr>
            <a:spLocks noGrp="1"/>
          </p:cNvSpPr>
          <p:nvPr>
            <p:ph type="subTitle" idx="1"/>
          </p:nvPr>
        </p:nvSpPr>
        <p:spPr/>
        <p:txBody>
          <a:bodyPr>
            <a:normAutofit lnSpcReduction="10000"/>
          </a:bodyPr>
          <a:lstStyle/>
          <a:p>
            <a:r>
              <a:rPr lang="en-US" sz="6000" dirty="0" smtClean="0"/>
              <a:t>This is just </a:t>
            </a:r>
            <a:br>
              <a:rPr lang="en-US" sz="6000" dirty="0" smtClean="0"/>
            </a:br>
            <a:r>
              <a:rPr lang="en-US" sz="6000" dirty="0" smtClean="0"/>
              <a:t>who you are…it’s ok</a:t>
            </a:r>
            <a:endParaRPr lang="en-US" sz="6000" dirty="0" smtClean="0"/>
          </a:p>
        </p:txBody>
      </p:sp>
      <p:sp>
        <p:nvSpPr>
          <p:cNvPr id="4" name="Slide Number Placeholder 3"/>
          <p:cNvSpPr>
            <a:spLocks noGrp="1"/>
          </p:cNvSpPr>
          <p:nvPr>
            <p:ph type="sldNum" sz="quarter" idx="12"/>
          </p:nvPr>
        </p:nvSpPr>
        <p:spPr/>
        <p:txBody>
          <a:bodyPr/>
          <a:lstStyle/>
          <a:p>
            <a:fld id="{D426064E-4CA4-4441-B657-16D2B5C26ED8}"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family is blessed because:</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Proverbs 20:7 “The just man walks in his integrity. His children are blessed after him</a:t>
            </a:r>
            <a:r>
              <a:rPr lang="en-US" dirty="0" smtClean="0"/>
              <a:t>.”</a:t>
            </a:r>
          </a:p>
          <a:p>
            <a:endParaRPr lang="en-US" dirty="0" smtClean="0"/>
          </a:p>
          <a:p>
            <a:endParaRPr lang="en-US" dirty="0" smtClean="0"/>
          </a:p>
          <a:p>
            <a:endParaRPr lang="en-US" dirty="0"/>
          </a:p>
        </p:txBody>
      </p:sp>
      <p:sp>
        <p:nvSpPr>
          <p:cNvPr id="4" name="TextBox 3"/>
          <p:cNvSpPr txBox="1"/>
          <p:nvPr/>
        </p:nvSpPr>
        <p:spPr>
          <a:xfrm>
            <a:off x="457200" y="3657600"/>
            <a:ext cx="8229600" cy="2308324"/>
          </a:xfrm>
          <a:prstGeom prst="rect">
            <a:avLst/>
          </a:prstGeom>
          <a:noFill/>
        </p:spPr>
        <p:txBody>
          <a:bodyPr wrap="square" rtlCol="0">
            <a:spAutoFit/>
          </a:bodyPr>
          <a:lstStyle/>
          <a:p>
            <a:r>
              <a:rPr lang="en-US" dirty="0" smtClean="0"/>
              <a:t>Definition:</a:t>
            </a:r>
          </a:p>
          <a:p>
            <a:r>
              <a:rPr lang="en-US" dirty="0" err="1" smtClean="0"/>
              <a:t>in·teg·ri·ty</a:t>
            </a:r>
            <a:endParaRPr lang="en-US" dirty="0" smtClean="0"/>
          </a:p>
          <a:p>
            <a:r>
              <a:rPr lang="en-US" dirty="0" err="1" smtClean="0"/>
              <a:t>inˈtegritē</a:t>
            </a:r>
            <a:r>
              <a:rPr lang="en-US" dirty="0" smtClean="0"/>
              <a:t>/</a:t>
            </a:r>
          </a:p>
          <a:p>
            <a:r>
              <a:rPr lang="en-US" i="1" dirty="0" smtClean="0"/>
              <a:t>noun</a:t>
            </a:r>
            <a:endParaRPr lang="en-US" dirty="0" smtClean="0"/>
          </a:p>
          <a:p>
            <a:r>
              <a:rPr lang="en-US" b="1" dirty="0" smtClean="0"/>
              <a:t>1</a:t>
            </a:r>
            <a:r>
              <a:rPr lang="en-US" dirty="0" smtClean="0"/>
              <a:t>.</a:t>
            </a:r>
          </a:p>
          <a:p>
            <a:r>
              <a:rPr lang="en-US" dirty="0" smtClean="0"/>
              <a:t>the quality of being honest and having strong moral principles; moral uprightness.</a:t>
            </a:r>
          </a:p>
          <a:p>
            <a:r>
              <a:rPr lang="en-US" dirty="0" smtClean="0"/>
              <a:t>"he is known to be a man of integrity"</a:t>
            </a:r>
          </a:p>
          <a:p>
            <a:endParaRPr lang="en-US" dirty="0"/>
          </a:p>
        </p:txBody>
      </p:sp>
      <p:sp>
        <p:nvSpPr>
          <p:cNvPr id="5" name="Slide Number Placeholder 4"/>
          <p:cNvSpPr>
            <a:spLocks noGrp="1"/>
          </p:cNvSpPr>
          <p:nvPr>
            <p:ph type="sldNum" sz="quarter" idx="12"/>
          </p:nvPr>
        </p:nvSpPr>
        <p:spPr/>
        <p:txBody>
          <a:bodyPr/>
          <a:lstStyle/>
          <a:p>
            <a:fld id="{D426064E-4CA4-4441-B657-16D2B5C26ED8}"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50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1000"/>
                                        <p:tgtEl>
                                          <p:spTgt spid="4">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ox(in)">
                                      <p:cBhvr>
                                        <p:cTn id="10" dur="1000"/>
                                        <p:tgtEl>
                                          <p:spTgt spid="4">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ox(in)">
                                      <p:cBhvr>
                                        <p:cTn id="13" dur="1000"/>
                                        <p:tgtEl>
                                          <p:spTgt spid="4">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ox(in)">
                                      <p:cBhvr>
                                        <p:cTn id="16" dur="1000"/>
                                        <p:tgtEl>
                                          <p:spTgt spid="4">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box(in)">
                                      <p:cBhvr>
                                        <p:cTn id="19" dur="1000"/>
                                        <p:tgtEl>
                                          <p:spTgt spid="4">
                                            <p:txEl>
                                              <p:pRg st="4" end="4"/>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box(in)">
                                      <p:cBhvr>
                                        <p:cTn id="22" dur="1000"/>
                                        <p:tgtEl>
                                          <p:spTgt spid="4">
                                            <p:txEl>
                                              <p:pRg st="5" end="5"/>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box(in)">
                                      <p:cBhvr>
                                        <p:cTn id="25"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Hebrews 11:25 “</a:t>
            </a:r>
            <a:r>
              <a:rPr lang="en-US" dirty="0" smtClean="0"/>
              <a:t>By faith, when he grew up, Moses </a:t>
            </a:r>
            <a:r>
              <a:rPr lang="en-US" u="sng" dirty="0" smtClean="0"/>
              <a:t>refused</a:t>
            </a:r>
            <a:r>
              <a:rPr lang="en-US" dirty="0" smtClean="0"/>
              <a:t> to be called the son of Pharaoh's daughter, choosing rather to be ill-treated with the people of God than to enjoy </a:t>
            </a:r>
            <a:r>
              <a:rPr lang="en-US" u="sng" dirty="0" smtClean="0"/>
              <a:t>sin's fleeting pleasure</a:t>
            </a:r>
            <a:r>
              <a:rPr lang="en-US" dirty="0" smtClean="0"/>
              <a:t>.” </a:t>
            </a:r>
            <a:endParaRPr lang="en-US"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Promise To All:</a:t>
            </a:r>
            <a:endParaRPr lang="en-US" dirty="0"/>
          </a:p>
        </p:txBody>
      </p:sp>
      <p:sp>
        <p:nvSpPr>
          <p:cNvPr id="3" name="Content Placeholder 2"/>
          <p:cNvSpPr>
            <a:spLocks noGrp="1"/>
          </p:cNvSpPr>
          <p:nvPr>
            <p:ph idx="1"/>
          </p:nvPr>
        </p:nvSpPr>
        <p:spPr/>
        <p:txBody>
          <a:bodyPr/>
          <a:lstStyle/>
          <a:p>
            <a:r>
              <a:rPr lang="en-US" dirty="0" smtClean="0"/>
              <a:t>Isaiah 55:6-7 “Seek the LORD while he may be found; call upon him while he is near; let the wicked forsake his way, and the unrighteous man his thoughts; let him return to the LORD, that he may have compassion on him, and to our God, for he will abundantly pardon.”</a:t>
            </a:r>
            <a:endParaRPr lang="en-US"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 Lies…</a:t>
            </a:r>
            <a:endParaRPr lang="en-US" dirty="0"/>
          </a:p>
        </p:txBody>
      </p:sp>
      <p:sp>
        <p:nvSpPr>
          <p:cNvPr id="3" name="Content Placeholder 2"/>
          <p:cNvSpPr>
            <a:spLocks noGrp="1"/>
          </p:cNvSpPr>
          <p:nvPr>
            <p:ph idx="1"/>
          </p:nvPr>
        </p:nvSpPr>
        <p:spPr/>
        <p:txBody>
          <a:bodyPr/>
          <a:lstStyle/>
          <a:p>
            <a:r>
              <a:rPr lang="en-US" dirty="0" smtClean="0"/>
              <a:t>You are inadequate</a:t>
            </a:r>
          </a:p>
          <a:p>
            <a:r>
              <a:rPr lang="en-US" dirty="0" smtClean="0"/>
              <a:t>Your priorities are perfect</a:t>
            </a:r>
          </a:p>
          <a:p>
            <a:r>
              <a:rPr lang="en-US" dirty="0" smtClean="0"/>
              <a:t>This is just who you are…it’s ok </a:t>
            </a:r>
          </a:p>
        </p:txBody>
      </p:sp>
      <p:sp>
        <p:nvSpPr>
          <p:cNvPr id="4" name="Slide Number Placeholder 3"/>
          <p:cNvSpPr>
            <a:spLocks noGrp="1"/>
          </p:cNvSpPr>
          <p:nvPr>
            <p:ph type="sldNum" sz="quarter" idx="12"/>
          </p:nvPr>
        </p:nvSpPr>
        <p:spPr/>
        <p:txBody>
          <a:bodyPr/>
          <a:lstStyle/>
          <a:p>
            <a:fld id="{D426064E-4CA4-4441-B657-16D2B5C26ED8}"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 Lies…Become:</a:t>
            </a:r>
            <a:endParaRPr lang="en-US" dirty="0"/>
          </a:p>
        </p:txBody>
      </p:sp>
      <p:sp>
        <p:nvSpPr>
          <p:cNvPr id="3" name="Content Placeholder 2"/>
          <p:cNvSpPr>
            <a:spLocks noGrp="1"/>
          </p:cNvSpPr>
          <p:nvPr>
            <p:ph idx="1"/>
          </p:nvPr>
        </p:nvSpPr>
        <p:spPr/>
        <p:txBody>
          <a:bodyPr/>
          <a:lstStyle/>
          <a:p>
            <a:r>
              <a:rPr lang="en-US" dirty="0" smtClean="0"/>
              <a:t>You are inadequate</a:t>
            </a:r>
          </a:p>
          <a:p>
            <a:r>
              <a:rPr lang="en-US" dirty="0" smtClean="0"/>
              <a:t>Your priorities are perfect</a:t>
            </a:r>
          </a:p>
          <a:p>
            <a:r>
              <a:rPr lang="en-US" dirty="0" smtClean="0"/>
              <a:t>This is just who you are…it’s ok </a:t>
            </a:r>
          </a:p>
        </p:txBody>
      </p:sp>
      <p:sp>
        <p:nvSpPr>
          <p:cNvPr id="4" name="Slide Number Placeholder 3"/>
          <p:cNvSpPr>
            <a:spLocks noGrp="1"/>
          </p:cNvSpPr>
          <p:nvPr>
            <p:ph type="sldNum" sz="quarter" idx="12"/>
          </p:nvPr>
        </p:nvSpPr>
        <p:spPr/>
        <p:txBody>
          <a:bodyPr/>
          <a:lstStyle/>
          <a:p>
            <a:fld id="{D426064E-4CA4-4441-B657-16D2B5C26ED8}"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 Lies…Become:</a:t>
            </a:r>
            <a:endParaRPr lang="en-US" dirty="0"/>
          </a:p>
        </p:txBody>
      </p:sp>
      <p:sp>
        <p:nvSpPr>
          <p:cNvPr id="3" name="Content Placeholder 2"/>
          <p:cNvSpPr>
            <a:spLocks noGrp="1"/>
          </p:cNvSpPr>
          <p:nvPr>
            <p:ph idx="1"/>
          </p:nvPr>
        </p:nvSpPr>
        <p:spPr/>
        <p:txBody>
          <a:bodyPr/>
          <a:lstStyle/>
          <a:p>
            <a:r>
              <a:rPr lang="en-US" u="sng" dirty="0" smtClean="0"/>
              <a:t>You are chosen by God</a:t>
            </a:r>
          </a:p>
          <a:p>
            <a:r>
              <a:rPr lang="en-US" dirty="0" smtClean="0"/>
              <a:t>Your priorities are perfect</a:t>
            </a:r>
          </a:p>
          <a:p>
            <a:r>
              <a:rPr lang="en-US" dirty="0" smtClean="0"/>
              <a:t>This is just who you are…it’s ok </a:t>
            </a:r>
          </a:p>
        </p:txBody>
      </p:sp>
      <p:sp>
        <p:nvSpPr>
          <p:cNvPr id="4" name="Slide Number Placeholder 3"/>
          <p:cNvSpPr>
            <a:spLocks noGrp="1"/>
          </p:cNvSpPr>
          <p:nvPr>
            <p:ph type="sldNum" sz="quarter" idx="12"/>
          </p:nvPr>
        </p:nvSpPr>
        <p:spPr/>
        <p:txBody>
          <a:bodyPr/>
          <a:lstStyle/>
          <a:p>
            <a:fld id="{D426064E-4CA4-4441-B657-16D2B5C26ED8}"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4406900"/>
            <a:ext cx="5145087" cy="1362075"/>
          </a:xfrm>
        </p:spPr>
        <p:txBody>
          <a:bodyPr/>
          <a:lstStyle/>
          <a:p>
            <a:r>
              <a:rPr lang="en-US" dirty="0" smtClean="0"/>
              <a:t>15,000,000 Children</a:t>
            </a:r>
            <a:endParaRPr lang="en-US" dirty="0"/>
          </a:p>
        </p:txBody>
      </p:sp>
      <p:sp>
        <p:nvSpPr>
          <p:cNvPr id="5" name="Text Placeholder 4"/>
          <p:cNvSpPr>
            <a:spLocks noGrp="1"/>
          </p:cNvSpPr>
          <p:nvPr>
            <p:ph type="body" idx="1"/>
          </p:nvPr>
        </p:nvSpPr>
        <p:spPr/>
        <p:txBody>
          <a:bodyPr/>
          <a:lstStyle/>
          <a:p>
            <a:r>
              <a:rPr lang="en-US" dirty="0" smtClean="0"/>
              <a:t>1 In 3 </a:t>
            </a:r>
            <a:r>
              <a:rPr lang="en-US" dirty="0" smtClean="0"/>
              <a:t>American Children </a:t>
            </a:r>
            <a:r>
              <a:rPr lang="en-US" dirty="0" smtClean="0"/>
              <a:t>Grow Up Without A Daddy</a:t>
            </a:r>
            <a:endParaRPr lang="en-US" dirty="0"/>
          </a:p>
        </p:txBody>
      </p:sp>
      <p:pic>
        <p:nvPicPr>
          <p:cNvPr id="1026" name="Picture 2" descr="C:\Users\jherlihy\AppData\Local\Microsoft\Windows\Temporary Internet Files\Content.IE5\HHZOT18O\MP900178845[1].jpg"/>
          <p:cNvPicPr>
            <a:picLocks noChangeAspect="1" noChangeArrowheads="1"/>
          </p:cNvPicPr>
          <p:nvPr/>
        </p:nvPicPr>
        <p:blipFill>
          <a:blip r:embed="rId2" cstate="print"/>
          <a:srcRect/>
          <a:stretch>
            <a:fillRect/>
          </a:stretch>
        </p:blipFill>
        <p:spPr bwMode="auto">
          <a:xfrm>
            <a:off x="2535238" y="736600"/>
            <a:ext cx="3657600" cy="2438400"/>
          </a:xfrm>
          <a:prstGeom prst="rect">
            <a:avLst/>
          </a:prstGeom>
          <a:noFill/>
        </p:spPr>
      </p:pic>
      <p:sp>
        <p:nvSpPr>
          <p:cNvPr id="6" name="Slide Number Placeholder 5"/>
          <p:cNvSpPr>
            <a:spLocks noGrp="1"/>
          </p:cNvSpPr>
          <p:nvPr>
            <p:ph type="sldNum" sz="quarter" idx="12"/>
          </p:nvPr>
        </p:nvSpPr>
        <p:spPr/>
        <p:txBody>
          <a:bodyPr/>
          <a:lstStyle/>
          <a:p>
            <a:fld id="{D426064E-4CA4-4441-B657-16D2B5C26ED8}" type="slidenum">
              <a:rPr lang="en-US" smtClean="0"/>
              <a:pPr/>
              <a:t>2</a:t>
            </a:fld>
            <a:endParaRPr lang="en-US"/>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3000"/>
                                  </p:stCondLst>
                                  <p:childTnLst>
                                    <p:animScale>
                                      <p:cBhvr>
                                        <p:cTn id="6" dur="2000" fill="hold"/>
                                        <p:tgtEl>
                                          <p:spTgt spid="4"/>
                                        </p:tgtEl>
                                      </p:cBhvr>
                                      <p:by x="120000" y="120000"/>
                                    </p:animScale>
                                  </p:childTnLst>
                                </p:cTn>
                              </p:par>
                            </p:childTnLst>
                          </p:cTn>
                        </p:par>
                        <p:par>
                          <p:cTn id="7" fill="hold">
                            <p:stCondLst>
                              <p:cond delay="5000"/>
                            </p:stCondLst>
                            <p:childTnLst>
                              <p:par>
                                <p:cTn id="8" presetID="6" presetClass="emph" presetSubtype="0" fill="hold" grpId="1" nodeType="afterEffect">
                                  <p:stCondLst>
                                    <p:cond delay="0"/>
                                  </p:stCondLst>
                                  <p:childTnLst>
                                    <p:animScale>
                                      <p:cBhvr>
                                        <p:cTn id="9" dur="2000" fill="hold"/>
                                        <p:tgtEl>
                                          <p:spTgt spid="4"/>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3 Lies…Become:</a:t>
            </a:r>
            <a:endParaRPr lang="en-US" dirty="0"/>
          </a:p>
        </p:txBody>
      </p:sp>
      <p:sp>
        <p:nvSpPr>
          <p:cNvPr id="3" name="Content Placeholder 2"/>
          <p:cNvSpPr>
            <a:spLocks noGrp="1"/>
          </p:cNvSpPr>
          <p:nvPr>
            <p:ph idx="1"/>
          </p:nvPr>
        </p:nvSpPr>
        <p:spPr/>
        <p:txBody>
          <a:bodyPr/>
          <a:lstStyle/>
          <a:p>
            <a:r>
              <a:rPr lang="en-US" u="sng" dirty="0" smtClean="0"/>
              <a:t>You are chosen by God</a:t>
            </a:r>
          </a:p>
          <a:p>
            <a:r>
              <a:rPr lang="en-US" u="sng" dirty="0" smtClean="0"/>
              <a:t>Proper priorities take hard work</a:t>
            </a:r>
          </a:p>
          <a:p>
            <a:r>
              <a:rPr lang="en-US" dirty="0" smtClean="0"/>
              <a:t>This is just who you are…it’s ok </a:t>
            </a:r>
          </a:p>
        </p:txBody>
      </p:sp>
      <p:sp>
        <p:nvSpPr>
          <p:cNvPr id="4" name="Slide Number Placeholder 3"/>
          <p:cNvSpPr>
            <a:spLocks noGrp="1"/>
          </p:cNvSpPr>
          <p:nvPr>
            <p:ph type="sldNum" sz="quarter" idx="12"/>
          </p:nvPr>
        </p:nvSpPr>
        <p:spPr/>
        <p:txBody>
          <a:bodyPr/>
          <a:lstStyle/>
          <a:p>
            <a:fld id="{D426064E-4CA4-4441-B657-16D2B5C26ED8}"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Truths:</a:t>
            </a:r>
            <a:endParaRPr lang="en-US" dirty="0"/>
          </a:p>
        </p:txBody>
      </p:sp>
      <p:sp>
        <p:nvSpPr>
          <p:cNvPr id="3" name="Content Placeholder 2"/>
          <p:cNvSpPr>
            <a:spLocks noGrp="1"/>
          </p:cNvSpPr>
          <p:nvPr>
            <p:ph idx="1"/>
          </p:nvPr>
        </p:nvSpPr>
        <p:spPr/>
        <p:txBody>
          <a:bodyPr/>
          <a:lstStyle/>
          <a:p>
            <a:r>
              <a:rPr lang="en-US" u="sng" dirty="0" smtClean="0"/>
              <a:t>I am chosen by God</a:t>
            </a:r>
          </a:p>
          <a:p>
            <a:r>
              <a:rPr lang="en-US" u="sng" dirty="0" smtClean="0"/>
              <a:t>Proper priorities take hard work</a:t>
            </a:r>
          </a:p>
          <a:p>
            <a:r>
              <a:rPr lang="en-US" u="sng" dirty="0" smtClean="0"/>
              <a:t>He’s still working on me</a:t>
            </a:r>
          </a:p>
        </p:txBody>
      </p:sp>
      <p:sp>
        <p:nvSpPr>
          <p:cNvPr id="4" name="Slide Number Placeholder 3"/>
          <p:cNvSpPr>
            <a:spLocks noGrp="1"/>
          </p:cNvSpPr>
          <p:nvPr>
            <p:ph type="sldNum" sz="quarter" idx="12"/>
          </p:nvPr>
        </p:nvSpPr>
        <p:spPr/>
        <p:txBody>
          <a:bodyPr/>
          <a:lstStyle/>
          <a:p>
            <a:fld id="{D426064E-4CA4-4441-B657-16D2B5C26ED8}"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D426064E-4CA4-4441-B657-16D2B5C26ED8}" type="slidenum">
              <a:rPr lang="en-US" smtClean="0"/>
              <a:pPr/>
              <a:t>22</a:t>
            </a:fld>
            <a:endParaRPr lang="en-US"/>
          </a:p>
        </p:txBody>
      </p:sp>
      <p:pic>
        <p:nvPicPr>
          <p:cNvPr id="7" name="He's Still Working On Me [Live].mp3">
            <a:hlinkClick r:id="" action="ppaction://media"/>
          </p:cNvPr>
          <p:cNvPicPr>
            <a:picLocks noGrp="1" noRot="1" noChangeAspect="1"/>
          </p:cNvPicPr>
          <p:nvPr>
            <p:ph idx="1"/>
            <a:audioFile r:link="rId1"/>
          </p:nvPr>
        </p:nvPicPr>
        <p:blipFill>
          <a:blip r:embed="rId3" cstate="print"/>
          <a:stretch>
            <a:fillRect/>
          </a:stretch>
        </p:blipFill>
        <p:spPr>
          <a:xfrm>
            <a:off x="4449763" y="3740150"/>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6342"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755775"/>
          </a:xfrm>
        </p:spPr>
        <p:txBody>
          <a:bodyPr>
            <a:noAutofit/>
          </a:bodyPr>
          <a:lstStyle/>
          <a:p>
            <a:r>
              <a:rPr lang="en-US" sz="14400" dirty="0" smtClean="0"/>
              <a:t>3 Lies</a:t>
            </a:r>
            <a:endParaRPr lang="en-US" sz="14400" dirty="0"/>
          </a:p>
        </p:txBody>
      </p:sp>
      <p:sp>
        <p:nvSpPr>
          <p:cNvPr id="3" name="Subtitle 2"/>
          <p:cNvSpPr>
            <a:spLocks noGrp="1"/>
          </p:cNvSpPr>
          <p:nvPr>
            <p:ph type="subTitle" idx="1"/>
          </p:nvPr>
        </p:nvSpPr>
        <p:spPr/>
        <p:txBody>
          <a:bodyPr/>
          <a:lstStyle/>
          <a:p>
            <a:r>
              <a:rPr lang="en-US" dirty="0" smtClean="0"/>
              <a:t>The Devil Uses To Hurt The Family</a:t>
            </a:r>
            <a:endParaRPr lang="en-US" dirty="0"/>
          </a:p>
        </p:txBody>
      </p:sp>
      <p:sp>
        <p:nvSpPr>
          <p:cNvPr id="4" name="Slide Number Placeholder 3"/>
          <p:cNvSpPr>
            <a:spLocks noGrp="1"/>
          </p:cNvSpPr>
          <p:nvPr>
            <p:ph type="sldNum" sz="quarter" idx="12"/>
          </p:nvPr>
        </p:nvSpPr>
        <p:spPr/>
        <p:txBody>
          <a:bodyPr/>
          <a:lstStyle/>
          <a:p>
            <a:fld id="{D426064E-4CA4-4441-B657-16D2B5C26ED8}"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smtClean="0"/>
              <a:t>Lie #1</a:t>
            </a:r>
            <a:endParaRPr lang="en-US" sz="8000" dirty="0"/>
          </a:p>
        </p:txBody>
      </p:sp>
      <p:sp>
        <p:nvSpPr>
          <p:cNvPr id="3" name="Content Placeholder 2"/>
          <p:cNvSpPr>
            <a:spLocks noGrp="1"/>
          </p:cNvSpPr>
          <p:nvPr>
            <p:ph type="subTitle" idx="1"/>
          </p:nvPr>
        </p:nvSpPr>
        <p:spPr/>
        <p:txBody>
          <a:bodyPr>
            <a:normAutofit/>
          </a:bodyPr>
          <a:lstStyle/>
          <a:p>
            <a:r>
              <a:rPr lang="en-US" sz="6000" dirty="0" smtClean="0"/>
              <a:t>You Are Inadequate</a:t>
            </a:r>
          </a:p>
        </p:txBody>
      </p:sp>
      <p:sp>
        <p:nvSpPr>
          <p:cNvPr id="4" name="Slide Number Placeholder 3"/>
          <p:cNvSpPr>
            <a:spLocks noGrp="1"/>
          </p:cNvSpPr>
          <p:nvPr>
            <p:ph type="sldNum" sz="quarter" idx="12"/>
          </p:nvPr>
        </p:nvSpPr>
        <p:spPr/>
        <p:txBody>
          <a:bodyPr/>
          <a:lstStyle/>
          <a:p>
            <a:fld id="{D426064E-4CA4-4441-B657-16D2B5C26ED8}"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516562"/>
          </a:xfrm>
        </p:spPr>
        <p:txBody>
          <a:bodyPr>
            <a:normAutofit/>
          </a:bodyPr>
          <a:lstStyle/>
          <a:p>
            <a:r>
              <a:rPr lang="en-US" sz="2400" dirty="0"/>
              <a:t>Hebrews 13:20-21 “Now may the God of peace who by the blood of the eternal covenant brought back from the dead the great shepherd of the sheep, our Lord Jesus Christ, equip you with every good thing to do his will, working in us what is pleasing before him through Jesus Christ, to whom be glory forever. Amen.</a:t>
            </a:r>
            <a:br>
              <a:rPr lang="en-US" sz="2400" dirty="0"/>
            </a:br>
            <a:endParaRPr lang="en-US" sz="2400" dirty="0"/>
          </a:p>
        </p:txBody>
      </p:sp>
      <p:sp>
        <p:nvSpPr>
          <p:cNvPr id="3" name="Slide Number Placeholder 2"/>
          <p:cNvSpPr>
            <a:spLocks noGrp="1"/>
          </p:cNvSpPr>
          <p:nvPr>
            <p:ph type="sldNum" sz="quarter" idx="12"/>
          </p:nvPr>
        </p:nvSpPr>
        <p:spPr/>
        <p:txBody>
          <a:bodyPr/>
          <a:lstStyle/>
          <a:p>
            <a:fld id="{D426064E-4CA4-4441-B657-16D2B5C26ED8}"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516562"/>
          </a:xfrm>
        </p:spPr>
        <p:txBody>
          <a:bodyPr>
            <a:normAutofit/>
          </a:bodyPr>
          <a:lstStyle/>
          <a:p>
            <a:r>
              <a:rPr lang="en-US" sz="2400" dirty="0"/>
              <a:t>Hebrews 13:20-21 “Now </a:t>
            </a:r>
            <a:r>
              <a:rPr lang="en-US" sz="2400" u="sng" dirty="0"/>
              <a:t>may the God of peace</a:t>
            </a:r>
            <a:r>
              <a:rPr lang="en-US" sz="2400" dirty="0"/>
              <a:t> who by the blood of the eternal covenant brought back from the dead the great shepherd of the sheep, our Lord Jesus Christ, </a:t>
            </a:r>
            <a:r>
              <a:rPr lang="en-US" sz="2400" u="sng" dirty="0"/>
              <a:t>equip you with every good thing to do his will</a:t>
            </a:r>
            <a:r>
              <a:rPr lang="en-US" sz="2400" dirty="0"/>
              <a:t>, </a:t>
            </a:r>
            <a:r>
              <a:rPr lang="en-US" sz="2400" u="sng" dirty="0"/>
              <a:t>working in us what is pleasing before him through Jesus Christ</a:t>
            </a:r>
            <a:r>
              <a:rPr lang="en-US" sz="2400" dirty="0"/>
              <a:t>, to whom be glory forever. Amen.</a:t>
            </a:r>
            <a:br>
              <a:rPr lang="en-US" sz="2400" dirty="0"/>
            </a:br>
            <a:endParaRPr lang="en-US" sz="2400" dirty="0"/>
          </a:p>
        </p:txBody>
      </p:sp>
      <p:sp>
        <p:nvSpPr>
          <p:cNvPr id="3" name="Slide Number Placeholder 2"/>
          <p:cNvSpPr>
            <a:spLocks noGrp="1"/>
          </p:cNvSpPr>
          <p:nvPr>
            <p:ph type="sldNum" sz="quarter" idx="12"/>
          </p:nvPr>
        </p:nvSpPr>
        <p:spPr/>
        <p:txBody>
          <a:bodyPr/>
          <a:lstStyle/>
          <a:p>
            <a:fld id="{D426064E-4CA4-4441-B657-16D2B5C26ED8}"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981200"/>
            <a:ext cx="8229600" cy="1143000"/>
          </a:xfrm>
        </p:spPr>
        <p:txBody>
          <a:bodyPr>
            <a:normAutofit fontScale="90000"/>
          </a:bodyPr>
          <a:lstStyle/>
          <a:p>
            <a:r>
              <a:rPr lang="en-US" dirty="0"/>
              <a:t>Jeremiah 29:11</a:t>
            </a:r>
            <a:r>
              <a:rPr lang="en-US" dirty="0" smtClean="0"/>
              <a:t>…</a:t>
            </a:r>
            <a:br>
              <a:rPr lang="en-US" dirty="0" smtClean="0"/>
            </a:br>
            <a:r>
              <a:rPr lang="en-US" dirty="0" smtClean="0"/>
              <a:t>”</a:t>
            </a:r>
            <a:r>
              <a:rPr lang="en-US" dirty="0"/>
              <a:t>I know the </a:t>
            </a:r>
            <a:r>
              <a:rPr lang="en-US" b="1" u="sng" dirty="0"/>
              <a:t>plans</a:t>
            </a:r>
            <a:r>
              <a:rPr lang="en-US" dirty="0"/>
              <a:t> I have </a:t>
            </a:r>
            <a:r>
              <a:rPr lang="en-US" b="1" u="sng" dirty="0"/>
              <a:t>for you</a:t>
            </a:r>
            <a:r>
              <a:rPr lang="en-US" dirty="0"/>
              <a:t>…”</a:t>
            </a:r>
          </a:p>
        </p:txBody>
      </p:sp>
      <p:sp>
        <p:nvSpPr>
          <p:cNvPr id="3" name="Slide Number Placeholder 2"/>
          <p:cNvSpPr>
            <a:spLocks noGrp="1"/>
          </p:cNvSpPr>
          <p:nvPr>
            <p:ph type="sldNum" sz="quarter" idx="12"/>
          </p:nvPr>
        </p:nvSpPr>
        <p:spPr/>
        <p:txBody>
          <a:bodyPr/>
          <a:lstStyle/>
          <a:p>
            <a:fld id="{D426064E-4CA4-4441-B657-16D2B5C26ED8}"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647731"/>
            <a:ext cx="7772400" cy="2848069"/>
          </a:xfrm>
        </p:spPr>
        <p:txBody>
          <a:bodyPr>
            <a:normAutofit/>
          </a:bodyPr>
          <a:lstStyle/>
          <a:p>
            <a:pPr algn="l"/>
            <a:r>
              <a:rPr lang="en-US" sz="2800" dirty="0" smtClean="0"/>
              <a:t>- Ephesians </a:t>
            </a:r>
            <a:r>
              <a:rPr lang="en-US" sz="2800" dirty="0"/>
              <a:t>2:10 </a:t>
            </a:r>
            <a:r>
              <a:rPr lang="en-US" sz="2800" dirty="0" smtClean="0"/>
              <a:t/>
            </a:r>
            <a:br>
              <a:rPr lang="en-US" sz="2800" dirty="0" smtClean="0"/>
            </a:br>
            <a:r>
              <a:rPr lang="en-US" sz="2800" dirty="0" smtClean="0"/>
              <a:t>“</a:t>
            </a:r>
            <a:r>
              <a:rPr lang="en-US" sz="2800" dirty="0"/>
              <a:t>We are God’s workmanship created in Christ Jesus for good works that God prepared beforehand so we may do them.”</a:t>
            </a:r>
          </a:p>
        </p:txBody>
      </p:sp>
      <p:sp>
        <p:nvSpPr>
          <p:cNvPr id="3" name="Slide Number Placeholder 2"/>
          <p:cNvSpPr>
            <a:spLocks noGrp="1"/>
          </p:cNvSpPr>
          <p:nvPr>
            <p:ph type="sldNum" sz="quarter" idx="12"/>
          </p:nvPr>
        </p:nvSpPr>
        <p:spPr/>
        <p:txBody>
          <a:bodyPr/>
          <a:lstStyle/>
          <a:p>
            <a:fld id="{D426064E-4CA4-4441-B657-16D2B5C26ED8}"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smtClean="0"/>
              <a:t>Lie </a:t>
            </a:r>
            <a:r>
              <a:rPr lang="en-US" sz="8000" dirty="0" smtClean="0"/>
              <a:t>#2</a:t>
            </a:r>
            <a:endParaRPr lang="en-US" sz="8000" dirty="0"/>
          </a:p>
        </p:txBody>
      </p:sp>
      <p:sp>
        <p:nvSpPr>
          <p:cNvPr id="3" name="Content Placeholder 2"/>
          <p:cNvSpPr>
            <a:spLocks noGrp="1"/>
          </p:cNvSpPr>
          <p:nvPr>
            <p:ph type="subTitle" idx="1"/>
          </p:nvPr>
        </p:nvSpPr>
        <p:spPr/>
        <p:txBody>
          <a:bodyPr>
            <a:normAutofit lnSpcReduction="10000"/>
          </a:bodyPr>
          <a:lstStyle/>
          <a:p>
            <a:r>
              <a:rPr lang="en-US" sz="6000" dirty="0" smtClean="0"/>
              <a:t>Your Priorities Are PERFECT!</a:t>
            </a:r>
            <a:endParaRPr lang="en-US" sz="6000" dirty="0" smtClean="0"/>
          </a:p>
        </p:txBody>
      </p:sp>
      <p:sp>
        <p:nvSpPr>
          <p:cNvPr id="4" name="Slide Number Placeholder 3"/>
          <p:cNvSpPr>
            <a:spLocks noGrp="1"/>
          </p:cNvSpPr>
          <p:nvPr>
            <p:ph type="sldNum" sz="quarter" idx="12"/>
          </p:nvPr>
        </p:nvSpPr>
        <p:spPr/>
        <p:txBody>
          <a:bodyPr/>
          <a:lstStyle/>
          <a:p>
            <a:fld id="{D426064E-4CA4-4441-B657-16D2B5C26ED8}"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2052</TotalTime>
  <Words>530</Words>
  <Application>Microsoft Office PowerPoint</Application>
  <PresentationFormat>On-screen Show (4:3)</PresentationFormat>
  <Paragraphs>79</Paragraphs>
  <Slides>22</Slides>
  <Notes>0</Notes>
  <HiddenSlides>0</HiddenSlides>
  <MMClips>1</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Good Morning</vt:lpstr>
      <vt:lpstr>15,000,000 Children</vt:lpstr>
      <vt:lpstr>3 Lies</vt:lpstr>
      <vt:lpstr>Lie #1</vt:lpstr>
      <vt:lpstr>Hebrews 13:20-21 “Now may the God of peace who by the blood of the eternal covenant brought back from the dead the great shepherd of the sheep, our Lord Jesus Christ, equip you with every good thing to do his will, working in us what is pleasing before him through Jesus Christ, to whom be glory forever. Amen. </vt:lpstr>
      <vt:lpstr>Hebrews 13:20-21 “Now may the God of peace who by the blood of the eternal covenant brought back from the dead the great shepherd of the sheep, our Lord Jesus Christ, equip you with every good thing to do his will, working in us what is pleasing before him through Jesus Christ, to whom be glory forever. Amen. </vt:lpstr>
      <vt:lpstr>Jeremiah 29:11… ”I know the plans I have for you…”</vt:lpstr>
      <vt:lpstr>- Ephesians 2:10  “We are God’s workmanship created in Christ Jesus for good works that God prepared beforehand so we may do them.”</vt:lpstr>
      <vt:lpstr>Lie #2</vt:lpstr>
      <vt:lpstr>Coffee!</vt:lpstr>
      <vt:lpstr>Priorities:</vt:lpstr>
      <vt:lpstr>Slide 12</vt:lpstr>
      <vt:lpstr>Lie #3</vt:lpstr>
      <vt:lpstr>Your family is blessed because:</vt:lpstr>
      <vt:lpstr>Slide 15</vt:lpstr>
      <vt:lpstr>God’s Promise To All:</vt:lpstr>
      <vt:lpstr>The 3 Lies…</vt:lpstr>
      <vt:lpstr>The 3 Lies…Become:</vt:lpstr>
      <vt:lpstr>The 3 Lies…Become:</vt:lpstr>
      <vt:lpstr>The 3 Lies…Become:</vt:lpstr>
      <vt:lpstr>3 Truths:</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15,000,000 Children</dc:title>
  <dc:creator>Joshua Herlihy</dc:creator>
  <cp:lastModifiedBy>Joshua Herlihy</cp:lastModifiedBy>
  <cp:revision>12</cp:revision>
  <dcterms:created xsi:type="dcterms:W3CDTF">2014-06-12T01:25:26Z</dcterms:created>
  <dcterms:modified xsi:type="dcterms:W3CDTF">2014-06-15T02:07:36Z</dcterms:modified>
</cp:coreProperties>
</file>